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79" r:id="rId5"/>
    <p:sldId id="278" r:id="rId6"/>
    <p:sldId id="277" r:id="rId7"/>
    <p:sldId id="280" r:id="rId8"/>
    <p:sldId id="296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1D914-1068-2332-7A83-B7431CDA25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35A6F4-C326-D61A-335E-58B795679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C9A71-D02C-956D-598E-A5AC18081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C789E-8FF2-334B-9995-F749994417B7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A02D0-157F-F948-4838-455D2AEC6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FED8A-A1A2-1608-954C-49858B965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C26-84BA-B64E-B629-A51391027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97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347AD-E684-275A-BCB8-3E5197BE4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BEA77B-01C2-EDD8-9784-58CC1498D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6E881-BDFB-1773-BCF4-D3772E254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C789E-8FF2-334B-9995-F749994417B7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BE861-07AE-C7D1-1E91-5A209D323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B23B7-0F0E-2AEA-6BB2-7D7C66A56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C26-84BA-B64E-B629-A51391027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7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FB7ADE-9210-701E-EE9F-836EE458AD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CDF618-9790-AF75-8E3C-EB41DD75D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95E84-E202-BACA-99B4-11298542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C789E-8FF2-334B-9995-F749994417B7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6828C-B4D2-D7A6-E4CD-743188066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57B2F-F6D7-4974-0A18-C72F6EB1E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C26-84BA-B64E-B629-A51391027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96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2CFC3-303B-5FFA-BBDC-358DD4AD7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81721-73B1-5860-6652-57057EBE9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EC1B2-FF33-D147-5C3E-8090BBC1A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C789E-8FF2-334B-9995-F749994417B7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6170C-0D0F-0308-7300-1ED400F56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B656F-C321-E71F-255A-DE193CB83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C26-84BA-B64E-B629-A51391027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19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EABA1-D165-204F-94D1-A3C0AC78A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442DB9-669A-995B-3D19-BE713A69D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F3DD6-2144-1783-47C9-08AADA74F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C789E-8FF2-334B-9995-F749994417B7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CA901-0DF2-DC26-32D1-AF27DA848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D40CA-6B4C-1CBF-BCDE-60325B14E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C26-84BA-B64E-B629-A51391027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57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6D95B-F43D-E94B-CB49-869F44894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47973-B447-61A2-FA23-D8217C07F6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DA7902-1A57-8FF4-E0EF-9439CB240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38DDF5-D6BC-3FBD-8A54-3F6E1299B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C789E-8FF2-334B-9995-F749994417B7}" type="datetimeFigureOut">
              <a:rPr lang="en-US" smtClean="0"/>
              <a:t>2/28/24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4F4EF5-A278-D2C6-1AC2-A8FC66224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6D68BF-D22B-79AD-3DDD-814CC62B1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C26-84BA-B64E-B629-A51391027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63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3AB61-7C91-093F-2043-DA9B7E3DC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68B1C-A361-C535-CFE9-394236471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347D0-9666-EC6F-A70E-00B556278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7E2BE3-FDE2-93AB-D8A8-46C167BDE7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FA1D9F-8C7E-12D2-7B5E-9E396B7168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77737C-02C4-CF3B-8C04-AB22A5AE4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C789E-8FF2-334B-9995-F749994417B7}" type="datetimeFigureOut">
              <a:rPr lang="en-US" smtClean="0"/>
              <a:t>2/28/24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12ED5D-5116-69C5-8603-EAD6697CE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BF141C-C466-D373-5121-58C472672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C26-84BA-B64E-B629-A51391027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54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23291-AA99-E78C-C2A9-C7B8F1E55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3E4888-534D-A213-11C1-6FA6DF846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C789E-8FF2-334B-9995-F749994417B7}" type="datetimeFigureOut">
              <a:rPr lang="en-US" smtClean="0"/>
              <a:t>2/28/24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27456-2237-63D1-8EF2-236DBE921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805FB-D1C5-F977-B068-CB4A45ACD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C26-84BA-B64E-B629-A51391027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85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DEDA0-1896-5CA1-00EC-7D290C1AF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C789E-8FF2-334B-9995-F749994417B7}" type="datetimeFigureOut">
              <a:rPr lang="en-US" smtClean="0"/>
              <a:t>2/28/24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C6C914-BE00-22D1-8459-AAF168495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BA252-AE0D-C09B-51BA-7939A99CC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C26-84BA-B64E-B629-A51391027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46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D1D1D-BAD5-7BD2-3793-0ED505223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036A9-26EC-ED59-9849-5D15A7C43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192CB-5351-3A94-BEA1-93EBB4FA4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C75FE-4F22-C273-BD9B-B429CEB64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C789E-8FF2-334B-9995-F749994417B7}" type="datetimeFigureOut">
              <a:rPr lang="en-US" smtClean="0"/>
              <a:t>2/28/24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6C6EE-1D2F-B86C-CF2A-5BAC45759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C213E-B2F2-9640-A4A1-3A00648C3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C26-84BA-B64E-B629-A51391027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54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DE77F-A380-B7A9-E3E8-D3172309F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9D53B1-7BA1-80AB-7426-52574D62EE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68AF7-A766-F9C2-6FEF-63558A0A8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F6727-2495-2B7A-3FAF-5933CB77E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C789E-8FF2-334B-9995-F749994417B7}" type="datetimeFigureOut">
              <a:rPr lang="en-US" smtClean="0"/>
              <a:t>2/28/24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FD7D9-939E-FE96-A702-C1B6A6D0B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E7C36E-F0DE-5722-D569-EBE9C43EF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C26-84BA-B64E-B629-A51391027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64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020BCF-A630-4D62-DE15-0B1941AE2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F3E64-29F9-F18A-9204-7833A0F92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D48E2-A9A2-17D7-4DB8-52D70207E1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C789E-8FF2-334B-9995-F749994417B7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C97BB-7313-38DD-8257-CD4559B5B5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331AC-62C9-6ECF-A450-ACC43B45C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F8C26-84BA-B64E-B629-A51391027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94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291B9-7EC5-C36C-7EBE-E5014005FA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F91B12-0F2C-5337-45E7-92BA0ECC97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9ECA7C64-B29A-47EC-F4B9-CFD7FA6BF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74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blue packet with text&#10;&#10;Description automatically generated">
            <a:extLst>
              <a:ext uri="{FF2B5EF4-FFF2-40B4-BE49-F238E27FC236}">
                <a16:creationId xmlns:a16="http://schemas.microsoft.com/office/drawing/2014/main" id="{9F17C5C1-025D-9856-D566-7758BCB3E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84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ontainer with orange label&#10;&#10;Description automatically generated">
            <a:extLst>
              <a:ext uri="{FF2B5EF4-FFF2-40B4-BE49-F238E27FC236}">
                <a16:creationId xmlns:a16="http://schemas.microsoft.com/office/drawing/2014/main" id="{676303E1-BAE7-4819-65A1-26B8FB589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46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B466A5-93A8-78E8-71EA-B71E1988A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56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food and text&#10;&#10;Description automatically generated with medium confidence">
            <a:extLst>
              <a:ext uri="{FF2B5EF4-FFF2-40B4-BE49-F238E27FC236}">
                <a16:creationId xmlns:a16="http://schemas.microsoft.com/office/drawing/2014/main" id="{0F1F32F4-FDDE-2B55-F9A4-2E62C79FE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01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hart&#10;&#10;Description automatically generated">
            <a:extLst>
              <a:ext uri="{FF2B5EF4-FFF2-40B4-BE49-F238E27FC236}">
                <a16:creationId xmlns:a16="http://schemas.microsoft.com/office/drawing/2014/main" id="{51C0643F-006C-5D12-15B6-DEF19133A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33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looking at a computer&#10;&#10;Description automatically generated">
            <a:extLst>
              <a:ext uri="{FF2B5EF4-FFF2-40B4-BE49-F238E27FC236}">
                <a16:creationId xmlns:a16="http://schemas.microsoft.com/office/drawing/2014/main" id="{635333E3-E2D2-0A86-4C93-E6B4A6354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29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 holding money in front of a poster&#10;&#10;Description automatically generated">
            <a:extLst>
              <a:ext uri="{FF2B5EF4-FFF2-40B4-BE49-F238E27FC236}">
                <a16:creationId xmlns:a16="http://schemas.microsoft.com/office/drawing/2014/main" id="{13C888EB-B2C4-3FBE-C616-5B7810B42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38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824C6744-810F-4DB2-9D33-73BAD57FB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93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4BE080-D113-7140-4C64-2306B9D01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69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847AAC-765C-69BF-5AE6-F7E5DC627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25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02BDAF9-6A76-073F-A415-04F975F69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00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ackages of water&#10;&#10;Description automatically generated with medium confidence">
            <a:extLst>
              <a:ext uri="{FF2B5EF4-FFF2-40B4-BE49-F238E27FC236}">
                <a16:creationId xmlns:a16="http://schemas.microsoft.com/office/drawing/2014/main" id="{1E996A03-DCB9-4829-66AE-9EEE34510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94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A4A660-B3AC-BE82-FF09-07D28CBF5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8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4D3F32-0EB6-F6CE-F653-05BBD0BBC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09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&#10;&#10;Description automatically generated">
            <a:extLst>
              <a:ext uri="{FF2B5EF4-FFF2-40B4-BE49-F238E27FC236}">
                <a16:creationId xmlns:a16="http://schemas.microsoft.com/office/drawing/2014/main" id="{85487A7D-A80B-108B-2CBB-640371893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05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943565-EE44-6F32-3F5C-502E3868E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39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the floor with her hands covering her face&#10;&#10;Description automatically generated">
            <a:extLst>
              <a:ext uri="{FF2B5EF4-FFF2-40B4-BE49-F238E27FC236}">
                <a16:creationId xmlns:a16="http://schemas.microsoft.com/office/drawing/2014/main" id="{4F18D258-EFD7-47DD-2B48-D0CB496DD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21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EA8EE5-4DCA-4A63-A661-8DC67AEC6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54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roduct&#10;&#10;Description automatically generated">
            <a:extLst>
              <a:ext uri="{FF2B5EF4-FFF2-40B4-BE49-F238E27FC236}">
                <a16:creationId xmlns:a16="http://schemas.microsoft.com/office/drawing/2014/main" id="{575E96F8-0415-770B-995F-7E85AB2A8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42108" cy="705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48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bag with white text&#10;&#10;Description automatically generated">
            <a:extLst>
              <a:ext uri="{FF2B5EF4-FFF2-40B4-BE49-F238E27FC236}">
                <a16:creationId xmlns:a16="http://schemas.microsoft.com/office/drawing/2014/main" id="{E4EE1B49-4C8F-3C09-DD60-4F14A0620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82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ottle with blue and purple label&#10;&#10;Description automatically generated">
            <a:extLst>
              <a:ext uri="{FF2B5EF4-FFF2-40B4-BE49-F238E27FC236}">
                <a16:creationId xmlns:a16="http://schemas.microsoft.com/office/drawing/2014/main" id="{7F1D8AA7-49B9-7B40-A669-177A6015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73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0</Words>
  <Application>Microsoft Macintosh PowerPoint</Application>
  <PresentationFormat>Widescreen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Dillon Sandahl</dc:creator>
  <cp:lastModifiedBy>Dillon Sandahl</cp:lastModifiedBy>
  <cp:revision>12</cp:revision>
  <dcterms:created xsi:type="dcterms:W3CDTF">2023-09-08T14:58:29Z</dcterms:created>
  <dcterms:modified xsi:type="dcterms:W3CDTF">2024-02-28T18:12:06Z</dcterms:modified>
</cp:coreProperties>
</file>