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B1D8-64E6-2B07-4BCB-867766261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FFE7C-6FC0-FB8D-F397-D4ED7F91A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7EC7A-2036-D70F-803B-E8B67A55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4EB6D-605C-AC96-7CDA-F4E7630B0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7166D-1830-4005-D818-7BECECE4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022A-80B6-9B1E-34FE-E4763B38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9D719-576A-BE3A-4764-E4ED1AF4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85959-7BB7-E136-ED7A-8AD4E0D8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3BB2C-BB03-10D0-6C25-485761D0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2A1D7-9042-5AAE-0128-D4D03F39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0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B7FA53-2408-991C-DE1A-6084BA85D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E7E23-E601-4140-7346-668B37431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C58F7-025E-D66B-EBE7-9BA92949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CE1FD-2CA9-B9B2-89A3-238F5A85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198AA-49D3-388D-C5EA-46E33368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A56B-990A-6AD5-B81C-97D8AE3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2F688-8DBE-368C-52A0-A2A1DDDA9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4725C-7588-9FFB-BD60-2E2B9851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DACAA-8F74-1BA9-51D9-D57BE2EB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8606C-6BA4-04C0-A798-AE3F24DF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9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9C16-8198-5827-4DFD-5BDD1AAA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4E6C4-34F5-3303-EC59-E623A74B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5B37-180D-EAED-5D13-573CB9EA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800B-ED35-E390-3806-A881F8AD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12DE1-0AC7-E968-7E97-3EC769F6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3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0754-C2D6-6F1E-A5A4-0B52255C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00745-A328-B5E6-DAA5-999EC828B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315EA-6BA7-334B-77CE-0FF7F6AAD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78D4D-259E-3558-CB9E-95F74E57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6B283-4490-C1D9-B854-09809AD5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6893E-9227-627B-FB0A-768FC73D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7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D61BC-F762-0DFB-D5FA-37CD356B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8DC15-4019-A161-7E8F-14D3EB294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20CD7-43CA-A533-D263-2A4E4793A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D8992-0E2D-A498-5AFC-C4285AFB4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D65C6-E60E-33A0-FD49-1C7E56BAD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B77F25-3034-C919-7EB1-B51AE87F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6F19C2-E37C-DF12-E314-9ED59C4D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D2B36-0E47-59CF-099C-917BCA0F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8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D8074-A54B-9DCE-1F2F-B7F2D1DB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DCBF9-872A-66F7-8057-FD697018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9FC7B-B653-4ABD-94F0-650082D8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B3CFF-D2EA-4311-8261-73EF48DA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6C8D31-5422-43A8-8872-3962D40A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D8285-3DEF-95E4-21CE-207C9B44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D89ED-D14C-715C-1A84-FA5D3D5C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6C9C-2AFC-56EF-CBC7-123FB995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3AA42-E536-B544-03DE-935CC50C6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E965C-835F-BF0D-348D-EE0E61E3C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8F134-D524-A0B6-B78F-C60DBDD6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8DDBE-2906-07CC-CC08-B9EA17E2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FA089-6514-959D-06C2-86E1189E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4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8363-A6E1-8C0F-0D6C-F5390B082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B6DFFC-6D3B-A1DB-64C7-7E3E78C61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46802-7B59-7BEB-D732-AA51D4D28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03B24-8B5F-7455-075B-ECED6C8F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888F4-129E-E6B5-ED7B-F956D3E1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A64B4-0DFC-B8A9-29B6-A2E2EB1A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5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7F3B3-BA82-C9A8-3537-523B2897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0D2F9-8067-3774-457D-5DE6834E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02E30-AB1F-4C3B-EBE1-4E2A95B99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CECA98-CBD9-504F-BA89-51C15E11FAF8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DFBA7-3F89-523E-DD87-62541D49D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F14FB-1F6A-C2A8-1322-28C351701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8EDA5C-2FFF-A44F-80B6-0E67D767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2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E2CB-B2A1-E193-CCBF-A5CCC97C5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78918-89F3-E11D-9ABD-062AF802CA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0206CA09-F4EE-43D1-9E9F-9F40DA44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3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97FA-2C3C-72B1-AFE8-93339EA49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63AA0A74-CC17-E09E-5657-A8BC794D4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4840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91B1-B157-E86D-2379-FE8B964A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hand holding money in front of a poster&#10;&#10;AI-generated content may be incorrect.">
            <a:extLst>
              <a:ext uri="{FF2B5EF4-FFF2-40B4-BE49-F238E27FC236}">
                <a16:creationId xmlns:a16="http://schemas.microsoft.com/office/drawing/2014/main" id="{1B087B9D-8D99-7FBD-065C-99B3BDC7B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25219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3637-8105-9CD8-3A62-C531F9A2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68A3313E-1BE1-0005-E635-9CB5901E0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02826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F2F9-BE77-E645-C5CD-896DF82B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art of a water bottle&#10;&#10;AI-generated content may be incorrect.">
            <a:extLst>
              <a:ext uri="{FF2B5EF4-FFF2-40B4-BE49-F238E27FC236}">
                <a16:creationId xmlns:a16="http://schemas.microsoft.com/office/drawing/2014/main" id="{3BB084EB-7D68-3E1E-27F4-4265946C6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3944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9BFE-1843-E1E0-476D-1EE209C52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A1A622C5-287A-D181-1137-CB5430A1A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5562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0BDB7-BBF3-5363-1699-D6CAD91E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blue shirts&#10;&#10;AI-generated content may be incorrect.">
            <a:extLst>
              <a:ext uri="{FF2B5EF4-FFF2-40B4-BE49-F238E27FC236}">
                <a16:creationId xmlns:a16="http://schemas.microsoft.com/office/drawing/2014/main" id="{D7807835-D0E5-FF44-7977-ACB7A1D89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7589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E67A8-C449-6FAF-E028-2FB28212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25AF124-3C33-2DB1-93FF-D6FA647A2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1158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AD22B-5530-F2C0-43A0-3904A8327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an apple&#10;&#10;AI-generated content may be incorrect.">
            <a:extLst>
              <a:ext uri="{FF2B5EF4-FFF2-40B4-BE49-F238E27FC236}">
                <a16:creationId xmlns:a16="http://schemas.microsoft.com/office/drawing/2014/main" id="{3C654D19-EFE7-B31C-44A7-6DC6EBF12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319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6335C-E1EE-1C3E-2075-FB233205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on the floor covering her eyes&#10;&#10;AI-generated content may be incorrect.">
            <a:extLst>
              <a:ext uri="{FF2B5EF4-FFF2-40B4-BE49-F238E27FC236}">
                <a16:creationId xmlns:a16="http://schemas.microsoft.com/office/drawing/2014/main" id="{22893C10-E304-2C89-ABAF-1A87581BB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4758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82EB-D4CA-CD74-95B1-8A3F45DC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pple and a towel&#10;&#10;AI-generated content may be incorrect.">
            <a:extLst>
              <a:ext uri="{FF2B5EF4-FFF2-40B4-BE49-F238E27FC236}">
                <a16:creationId xmlns:a16="http://schemas.microsoft.com/office/drawing/2014/main" id="{97D3DE5B-0674-9ECB-CFDC-771FC76F2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2789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43F6-90CA-5038-F768-08F95E60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-up of a product&#10;&#10;AI-generated content may be incorrect.">
            <a:extLst>
              <a:ext uri="{FF2B5EF4-FFF2-40B4-BE49-F238E27FC236}">
                <a16:creationId xmlns:a16="http://schemas.microsoft.com/office/drawing/2014/main" id="{51601D06-9F5B-8BC0-4647-7FAE37544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504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D9481-EA2A-1566-8D43-90A712D38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bottle with blue and purple design&#10;&#10;AI-generated content may be incorrect.">
            <a:extLst>
              <a:ext uri="{FF2B5EF4-FFF2-40B4-BE49-F238E27FC236}">
                <a16:creationId xmlns:a16="http://schemas.microsoft.com/office/drawing/2014/main" id="{833E4436-1B45-15FC-C6E4-A6847D4ED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4501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45D1-7CAD-767B-2DB7-A797333B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roducts with text&#10;&#10;AI-generated content may be incorrect.">
            <a:extLst>
              <a:ext uri="{FF2B5EF4-FFF2-40B4-BE49-F238E27FC236}">
                <a16:creationId xmlns:a16="http://schemas.microsoft.com/office/drawing/2014/main" id="{F1A05897-A143-E123-265D-F83924B73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838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9C87C-304C-AF0D-A172-65761271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hart&#10;&#10;AI-generated content may be incorrect.">
            <a:extLst>
              <a:ext uri="{FF2B5EF4-FFF2-40B4-BE49-F238E27FC236}">
                <a16:creationId xmlns:a16="http://schemas.microsoft.com/office/drawing/2014/main" id="{0502C314-67C5-AF0B-431C-CB4F40DCC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8135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Dillon Sandahl</dc:creator>
  <cp:lastModifiedBy>Dillon Sandahl</cp:lastModifiedBy>
  <cp:revision>1</cp:revision>
  <dcterms:created xsi:type="dcterms:W3CDTF">2025-09-01T15:03:07Z</dcterms:created>
  <dcterms:modified xsi:type="dcterms:W3CDTF">2025-09-01T15:07:14Z</dcterms:modified>
</cp:coreProperties>
</file>